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615" autoAdjust="0"/>
    <p:restoredTop sz="86420" autoAdjust="0"/>
  </p:normalViewPr>
  <p:slideViewPr>
    <p:cSldViewPr>
      <p:cViewPr varScale="1">
        <p:scale>
          <a:sx n="64" d="100"/>
          <a:sy n="64" d="100"/>
        </p:scale>
        <p:origin x="-13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1167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Муниципальное общеобразовательное учреждение средняя общеобразовательная школа № 24 город Ковров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ru-RU" i="1" dirty="0" err="1" smtClean="0">
                <a:solidFill>
                  <a:schemeClr val="bg1"/>
                </a:solidFill>
              </a:rPr>
              <a:t>Хаханова</a:t>
            </a:r>
            <a:r>
              <a:rPr lang="ru-RU" i="1" dirty="0" smtClean="0">
                <a:solidFill>
                  <a:schemeClr val="bg1"/>
                </a:solidFill>
              </a:rPr>
              <a:t> Мария Андреевна</a:t>
            </a:r>
          </a:p>
          <a:p>
            <a:r>
              <a:rPr lang="ru-RU" i="1" dirty="0" smtClean="0">
                <a:solidFill>
                  <a:schemeClr val="bg1"/>
                </a:solidFill>
              </a:rPr>
              <a:t>11-а класс, кабинет 26</a:t>
            </a:r>
          </a:p>
          <a:p>
            <a:r>
              <a:rPr lang="ru-RU" i="1" dirty="0" smtClean="0">
                <a:solidFill>
                  <a:schemeClr val="bg1"/>
                </a:solidFill>
              </a:rPr>
              <a:t>Сентябрь 2011 г. – июнь 2012 г.</a:t>
            </a:r>
            <a:endParaRPr lang="ru-R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  <a:solidFill>
            <a:srgbClr val="00B0F0"/>
          </a:solidFill>
        </p:spPr>
        <p:txBody>
          <a:bodyPr/>
          <a:lstStyle/>
          <a:p>
            <a:r>
              <a:rPr lang="ru-RU" dirty="0" smtClean="0"/>
              <a:t>Обществознание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Сферы общественной жизни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Экономическая</a:t>
            </a:r>
          </a:p>
          <a:p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Политическая</a:t>
            </a:r>
          </a:p>
          <a:p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Социальная</a:t>
            </a:r>
          </a:p>
          <a:p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Духовная</a:t>
            </a:r>
            <a:endParaRPr lang="ru-RU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3438" y="2071678"/>
            <a:ext cx="4041775" cy="6397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3438" y="2143116"/>
            <a:ext cx="4041775" cy="3951288"/>
          </a:xfrm>
          <a:blipFill>
            <a:blip r:embed="rId2"/>
            <a:stretch>
              <a:fillRect/>
            </a:stretch>
          </a:blipFill>
          <a:ln w="762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ru-RU" dirty="0" smtClean="0"/>
              <a:t>Индивид</a:t>
            </a:r>
          </a:p>
          <a:p>
            <a:pPr>
              <a:buNone/>
            </a:pPr>
            <a:r>
              <a:rPr lang="ru-RU" dirty="0" smtClean="0"/>
              <a:t>Индивидуальность</a:t>
            </a:r>
          </a:p>
          <a:p>
            <a:pPr>
              <a:buNone/>
            </a:pPr>
            <a:r>
              <a:rPr lang="ru-RU" dirty="0" smtClean="0"/>
              <a:t>Личность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России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Даты исторических событий</a:t>
            </a:r>
          </a:p>
          <a:p>
            <a:r>
              <a:rPr lang="ru-RU" dirty="0" smtClean="0"/>
              <a:t>Имена исторических деятелей</a:t>
            </a:r>
          </a:p>
          <a:p>
            <a:r>
              <a:rPr lang="ru-RU" dirty="0" smtClean="0"/>
              <a:t>Великие битвы и войны</a:t>
            </a:r>
          </a:p>
          <a:p>
            <a:r>
              <a:rPr lang="ru-RU" dirty="0" smtClean="0"/>
              <a:t>Причинно-следственные связи</a:t>
            </a:r>
          </a:p>
          <a:p>
            <a:endParaRPr lang="ru-RU" dirty="0"/>
          </a:p>
        </p:txBody>
      </p:sp>
      <p:pic>
        <p:nvPicPr>
          <p:cNvPr id="7" name="Содержимое 6" descr="Безымянный.bmp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4876" y="2928934"/>
            <a:ext cx="3724281" cy="261447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Всеобщая история</a:t>
            </a:r>
            <a:br>
              <a:rPr lang="ru-RU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mtClean="0"/>
              <a:t>Англия</a:t>
            </a:r>
          </a:p>
          <a:p>
            <a:r>
              <a:rPr lang="ru-RU" smtClean="0"/>
              <a:t>Германия </a:t>
            </a:r>
          </a:p>
          <a:p>
            <a:r>
              <a:rPr lang="ru-RU" smtClean="0"/>
              <a:t>Франция</a:t>
            </a:r>
          </a:p>
          <a:p>
            <a:r>
              <a:rPr lang="ru-RU" smtClean="0"/>
              <a:t>Греция</a:t>
            </a:r>
          </a:p>
          <a:p>
            <a:r>
              <a:rPr lang="ru-RU" smtClean="0"/>
              <a:t>Италия</a:t>
            </a:r>
          </a:p>
          <a:p>
            <a:r>
              <a:rPr lang="ru-RU" smtClean="0"/>
              <a:t>Испания</a:t>
            </a:r>
          </a:p>
          <a:p>
            <a:r>
              <a:rPr lang="ru-RU" smtClean="0"/>
              <a:t>Турция</a:t>
            </a:r>
          </a:p>
          <a:p>
            <a:r>
              <a:rPr lang="ru-RU" smtClean="0"/>
              <a:t>США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ru-RU" dirty="0" smtClean="0"/>
              <a:t>Древность </a:t>
            </a:r>
          </a:p>
          <a:p>
            <a:r>
              <a:rPr lang="ru-RU" dirty="0" smtClean="0"/>
              <a:t>Средневековье </a:t>
            </a:r>
          </a:p>
          <a:p>
            <a:r>
              <a:rPr lang="ru-RU" dirty="0" smtClean="0"/>
              <a:t>Новая история</a:t>
            </a:r>
          </a:p>
          <a:p>
            <a:r>
              <a:rPr lang="ru-RU" dirty="0" smtClean="0"/>
              <a:t>Новейшая история</a:t>
            </a:r>
          </a:p>
          <a:p>
            <a:r>
              <a:rPr lang="ru-RU" dirty="0" smtClean="0"/>
              <a:t>Информационное общество</a:t>
            </a:r>
            <a:endParaRPr lang="ru-RU" dirty="0"/>
          </a:p>
        </p:txBody>
      </p:sp>
      <p:sp>
        <p:nvSpPr>
          <p:cNvPr id="5" name="Счетверенная стрелка 4"/>
          <p:cNvSpPr/>
          <p:nvPr/>
        </p:nvSpPr>
        <p:spPr>
          <a:xfrm>
            <a:off x="5357818" y="1571612"/>
            <a:ext cx="45719" cy="45719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лнце 5"/>
          <p:cNvSpPr/>
          <p:nvPr/>
        </p:nvSpPr>
        <p:spPr>
          <a:xfrm>
            <a:off x="3286116" y="1285860"/>
            <a:ext cx="914400" cy="9144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ru-RU" dirty="0" smtClean="0"/>
          </a:p>
        </p:txBody>
      </p:sp>
      <p:sp>
        <p:nvSpPr>
          <p:cNvPr id="9" name="Солнце 8"/>
          <p:cNvSpPr/>
          <p:nvPr/>
        </p:nvSpPr>
        <p:spPr>
          <a:xfrm>
            <a:off x="2857488" y="5143512"/>
            <a:ext cx="914400" cy="9144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17859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История и обществознание являются наиважнейшими предметами для изучения в школе.</a:t>
            </a:r>
            <a:br>
              <a:rPr lang="ru-RU" dirty="0" smtClean="0"/>
            </a:br>
            <a:r>
              <a:rPr lang="ru-RU" dirty="0" smtClean="0"/>
              <a:t>Они помогут современному молодому человеку адаптироваться и социализироваться в сложное время </a:t>
            </a:r>
            <a:r>
              <a:rPr lang="en-US" dirty="0" smtClean="0"/>
              <a:t>XXI </a:t>
            </a:r>
            <a:r>
              <a:rPr lang="ru-RU" dirty="0" smtClean="0"/>
              <a:t>века.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70</Words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Муниципальное общеобразовательное учреждение средняя общеобразовательная школа № 24 город Ковров</vt:lpstr>
      <vt:lpstr>Обществознание</vt:lpstr>
      <vt:lpstr>История России</vt:lpstr>
      <vt:lpstr>Всеобщая история </vt:lpstr>
      <vt:lpstr>    История и обществознание являются наиважнейшими предметами для изучения в школе. Они помогут современному молодому человеку адаптироваться и социализироваться в сложное время XXI века.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общеобразовательное учреждение средняя общеобразовательная школа № 24 город Ковров</dc:title>
  <cp:lastModifiedBy>Ученик05</cp:lastModifiedBy>
  <cp:revision>17</cp:revision>
  <dcterms:modified xsi:type="dcterms:W3CDTF">2011-07-16T11:02:12Z</dcterms:modified>
</cp:coreProperties>
</file>